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7.png" ContentType="image/png"/>
  <Override PartName="/ppt/media/image6.png" ContentType="image/png"/>
  <Override PartName="/ppt/media/image5.png" ContentType="image/png"/>
  <Override PartName="/ppt/media/image4.png" ContentType="image/png"/>
  <Override PartName="/ppt/media/image3.jpeg" ContentType="image/jpeg"/>
  <Override PartName="/ppt/media/image2.png" ContentType="image/png"/>
  <Override PartName="/ppt/media/image1.png" ContentType="image/png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
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de-DE" sz="4400" spc="-1">
                <a:latin typeface="Arial"/>
              </a:rPr>
              <a:t>Format des Titeltextes durch Klicken bearbeiten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3200" spc="-1">
                <a:latin typeface="Arial"/>
              </a:rPr>
              <a:t>Format des Gliederungstextes durch Klicken bearbeiten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800" spc="-1">
                <a:latin typeface="Arial"/>
              </a:rPr>
              <a:t>Zweite Gliederungsebene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400" spc="-1">
                <a:latin typeface="Arial"/>
              </a:rPr>
              <a:t>Dritte Gliederungsebene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de-DE" sz="2000" spc="-1">
                <a:latin typeface="Arial"/>
              </a:rPr>
              <a:t>Vierte Gliederungsebene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spc="-1">
                <a:latin typeface="Arial"/>
              </a:rPr>
              <a:t>Fünfte Gliederungsebene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spc="-1">
                <a:latin typeface="Arial"/>
              </a:rPr>
              <a:t>Sechste Gliederungsebene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de-DE" sz="2000" spc="-1">
                <a:latin typeface="Arial"/>
              </a:rPr>
              <a:t>Siebte Gliederungsebene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de-DE" sz="1400" spc="-1">
                <a:latin typeface="Times New Roman"/>
              </a:rPr>
              <a:t>&lt;Datum/Uhrzeit&gt;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de-DE" sz="1400" spc="-1">
                <a:latin typeface="Times New Roman"/>
              </a:rPr>
              <a:t>&lt;Fußzeile&gt;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1AD67DCD-358D-4B9F-AE79-5A0BB4FE55F2}" type="slidenum">
              <a:rPr lang="de-DE" sz="1400" spc="-1">
                <a:latin typeface="Times New Roman"/>
              </a:rPr>
              <a:t>&lt;Foliennummer&gt;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3054600" y="158400"/>
            <a:ext cx="4001400" cy="7113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720000" y="144000"/>
            <a:ext cx="3960000" cy="704052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>
            <a:off x="5184000" y="-71640"/>
            <a:ext cx="4251960" cy="755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1008000" y="642960"/>
            <a:ext cx="8928000" cy="5837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2736000" y="-39816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1584000" y="719640"/>
            <a:ext cx="7200000" cy="576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Application>LibreOffice/5.0.3.2$Linux_X86_64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2017-05-14T23:45:20Z</dcterms:created>
  <dc:language>de-DE</dc:language>
  <dcterms:modified xsi:type="dcterms:W3CDTF">2017-05-14T23:50:12Z</dcterms:modified>
  <cp:revision>1</cp:revision>
</cp:coreProperties>
</file>